
<file path=[Content_Types].xml><?xml version="1.0" encoding="utf-8"?>
<Types xmlns="http://schemas.openxmlformats.org/package/2006/content-types"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62" r:id="rId5"/>
    <p:sldId id="271" r:id="rId6"/>
    <p:sldId id="258" r:id="rId7"/>
    <p:sldId id="270" r:id="rId8"/>
    <p:sldId id="268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media/media2.m4a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510298"/>
            <a:ext cx="6771405" cy="2240357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11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" fill="hold">
                          <p:stCondLst>
                            <p:cond delay="0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8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7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tro_Trim">
            <a:hlinkClick r:id="" action="ppaction://media"/>
            <a:extLst>
              <a:ext uri="{FF2B5EF4-FFF2-40B4-BE49-F238E27FC236}">
                <a16:creationId xmlns:a16="http://schemas.microsoft.com/office/drawing/2014/main" id="{59163DEF-585A-431E-9E7D-28AA232153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7075" y="-1643052"/>
            <a:ext cx="5762624" cy="1024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14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138299" y="2151727"/>
            <a:ext cx="591540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Introdução à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Matemática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2937923" y="2828835"/>
            <a:ext cx="6316153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Nome de Seção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952624" y="2967335"/>
            <a:ext cx="42867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Cor de ênfase</a:t>
            </a:r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3371850" y="800101"/>
            <a:ext cx="5187505" cy="44719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/>
          <p:cNvSpPr txBox="1"/>
          <p:nvPr/>
        </p:nvSpPr>
        <p:spPr>
          <a:xfrm>
            <a:off x="4462626" y="5599696"/>
            <a:ext cx="300595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REALIDADE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4081110" y="4518070"/>
            <a:ext cx="3768980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Sistema de Numeração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60119" y="2274422"/>
            <a:ext cx="141096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030088" y="3396246"/>
            <a:ext cx="187102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Aritmética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9268615" y="4518070"/>
            <a:ext cx="1572866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Números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9268615" y="3396246"/>
            <a:ext cx="17844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9268615" y="2274422"/>
            <a:ext cx="1455848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Funções</a:t>
            </a:r>
          </a:p>
        </p:txBody>
      </p:sp>
      <p:sp>
        <p:nvSpPr>
          <p:cNvPr id="10" name="Elipse 9"/>
          <p:cNvSpPr/>
          <p:nvPr/>
        </p:nvSpPr>
        <p:spPr>
          <a:xfrm>
            <a:off x="2174610" y="5681584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205029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230311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133855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159137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1370556" y="4518070"/>
            <a:ext cx="110158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2        3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1333034" y="3413093"/>
            <a:ext cx="118173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+   3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428473" y="2249579"/>
            <a:ext cx="108074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344055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65</Words>
  <Application>Microsoft Office PowerPoint</Application>
  <PresentationFormat>Widescreen</PresentationFormat>
  <Paragraphs>30</Paragraphs>
  <Slides>8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19</cp:revision>
  <dcterms:created xsi:type="dcterms:W3CDTF">2020-08-26T17:24:15Z</dcterms:created>
  <dcterms:modified xsi:type="dcterms:W3CDTF">2021-03-28T22:42:36Z</dcterms:modified>
</cp:coreProperties>
</file>